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856786"/>
            <a:ext cx="6355199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Sales Data Analysis</a:t>
            </a:r>
            <a:endParaRPr lang="en-US" sz="5249" dirty="0"/>
          </a:p>
        </p:txBody>
      </p:sp>
      <p:sp>
        <p:nvSpPr>
          <p:cNvPr id="7" name="Text 3"/>
          <p:cNvSpPr/>
          <p:nvPr/>
        </p:nvSpPr>
        <p:spPr>
          <a:xfrm>
            <a:off x="2037993" y="4023241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document provides a detailed analysis of sales data across various branches, customer types, and spending ranges over a 12-month period, highlighting key findings and suggesting strategic actions.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2037993" y="50006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613" y="5008245"/>
            <a:ext cx="340162" cy="34016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504480" y="4983956"/>
            <a:ext cx="253936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Akshat Upadhyay</a:t>
            </a:r>
            <a:endParaRPr lang="en-US" sz="2187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980605"/>
            <a:ext cx="66157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Monthly Sales Overview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230404"/>
            <a:ext cx="3295888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436"/>
              </a:lnSpc>
              <a:buNone/>
            </a:pPr>
            <a:r>
              <a:rPr lang="en-US" sz="743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$322k</a:t>
            </a:r>
            <a:endParaRPr lang="en-US" sz="7436" dirty="0"/>
          </a:p>
        </p:txBody>
      </p:sp>
      <p:sp>
        <p:nvSpPr>
          <p:cNvPr id="6" name="Text 3"/>
          <p:cNvSpPr/>
          <p:nvPr/>
        </p:nvSpPr>
        <p:spPr>
          <a:xfrm>
            <a:off x="2574965" y="445234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Revenue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932759"/>
            <a:ext cx="32958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12-month total revenue across all branches.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667137" y="3230404"/>
            <a:ext cx="3296007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436"/>
              </a:lnSpc>
              <a:buNone/>
            </a:pPr>
            <a:r>
              <a:rPr lang="en-US" sz="743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$60k</a:t>
            </a:r>
            <a:endParaRPr lang="en-US" sz="7436" dirty="0"/>
          </a:p>
        </p:txBody>
      </p:sp>
      <p:sp>
        <p:nvSpPr>
          <p:cNvPr id="9" name="Text 6"/>
          <p:cNvSpPr/>
          <p:nvPr/>
        </p:nvSpPr>
        <p:spPr>
          <a:xfrm>
            <a:off x="6204109" y="445234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Q1 Average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667137" y="4932759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Average monthly sales in the first quarter.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296400" y="3230404"/>
            <a:ext cx="3296007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436"/>
              </a:lnSpc>
              <a:buNone/>
            </a:pPr>
            <a:r>
              <a:rPr lang="en-US" sz="743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$10k</a:t>
            </a:r>
            <a:endParaRPr lang="en-US" sz="7436" dirty="0"/>
          </a:p>
        </p:txBody>
      </p:sp>
      <p:sp>
        <p:nvSpPr>
          <p:cNvPr id="12" name="Text 9"/>
          <p:cNvSpPr/>
          <p:nvPr/>
        </p:nvSpPr>
        <p:spPr>
          <a:xfrm>
            <a:off x="9768721" y="4452342"/>
            <a:ext cx="235124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Monthly Average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296400" y="4932759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Approximate average for the remaining months.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037993" y="589347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Finding: A significant drop in sales after March indicates a change negatively impacting customer turnout.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3083004"/>
            <a:ext cx="735389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Branch Sales Performance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11063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Branch A, B &amp; C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79107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 branches Contribute equally to overall sales.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95406"/>
            <a:ext cx="917793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Type Revenue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434120"/>
            <a:ext cx="10554414" cy="1289447"/>
          </a:xfrm>
          <a:prstGeom prst="roundRect">
            <a:avLst>
              <a:gd name="adj" fmla="val 775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045613" y="3441740"/>
            <a:ext cx="10538103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268855" y="3582591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Normal Customers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785009" y="3582591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Member Customers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97353" y="3582591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Difference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2045613" y="4078843"/>
            <a:ext cx="10538103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2268855" y="4219694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$158,743.305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785009" y="4219694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$164,223.444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297353" y="4219694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$7000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037993" y="497347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Finding: Similar offers to both customer types result in minimal revenue difference.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2037993" y="557879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Conclusion: Implement exclusive member offers to boost member revenue and incentivize membership.</a:t>
            </a:r>
            <a:endParaRPr lang="en-US" sz="1750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868210"/>
            <a:ext cx="906732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Spending Distribution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18051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27778" y="3222188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3256836"/>
            <a:ext cx="25513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Majority Spending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3737253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Over 50% of customers spend between $101-500 with their number equal to 565.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18051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1543" y="3222188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325683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 Tier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3737253"/>
            <a:ext cx="444400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218 customers spend between $501-1000.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037993" y="48438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193965" y="4885492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760107" y="4920139"/>
            <a:ext cx="22782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Lower Spending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760107" y="5400556"/>
            <a:ext cx="444400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208 customers spend $0-100.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8438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66065" y="4885492"/>
            <a:ext cx="2203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492013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Spending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400556"/>
            <a:ext cx="444400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Only 9 customers spend $1001-2000.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2037993" y="600587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Finding: The store's inventory lacks high-value items, as indicated by spending patterns.</a:t>
            </a:r>
            <a:endParaRPr lang="en-US" sz="1750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2024-02-09T18:12:23Z</dcterms:created>
  <dcterms:modified xsi:type="dcterms:W3CDTF">2024-02-09T18:12:23Z</dcterms:modified>
</cp:coreProperties>
</file>